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79" r:id="rId5"/>
    <p:sldId id="283" r:id="rId6"/>
    <p:sldId id="284" r:id="rId7"/>
    <p:sldId id="285" r:id="rId8"/>
    <p:sldId id="286" r:id="rId9"/>
    <p:sldId id="287" r:id="rId10"/>
    <p:sldId id="270" r:id="rId11"/>
    <p:sldId id="288" r:id="rId12"/>
    <p:sldId id="274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6C0377-4E9A-4D7C-9385-45C7F89C73A2}" v="1" dt="2022-12-15T10:21:51.0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110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 Houseman" userId="7d6e233f-1289-4a6a-9205-ee3f8642932a" providerId="ADAL" clId="{4E1B3A7D-CDB9-4C1E-8D12-B1BF25D5C4AC}"/>
    <pc:docChg chg="undo custSel addSld delSld modSld replTag delTag">
      <pc:chgData name="Mel Houseman" userId="7d6e233f-1289-4a6a-9205-ee3f8642932a" providerId="ADAL" clId="{4E1B3A7D-CDB9-4C1E-8D12-B1BF25D5C4AC}" dt="2022-12-12T16:51:21.613" v="288" actId="14100"/>
      <pc:docMkLst>
        <pc:docMk/>
      </pc:docMkLst>
      <pc:sldChg chg="del replTag delTag">
        <pc:chgData name="Mel Houseman" userId="7d6e233f-1289-4a6a-9205-ee3f8642932a" providerId="ADAL" clId="{4E1B3A7D-CDB9-4C1E-8D12-B1BF25D5C4AC}" dt="2022-12-12T16:13:35.707" v="39" actId="47"/>
        <pc:sldMkLst>
          <pc:docMk/>
          <pc:sldMk cId="3349779659" sldId="264"/>
        </pc:sldMkLst>
      </pc:sldChg>
      <pc:sldChg chg="del replTag delTag">
        <pc:chgData name="Mel Houseman" userId="7d6e233f-1289-4a6a-9205-ee3f8642932a" providerId="ADAL" clId="{4E1B3A7D-CDB9-4C1E-8D12-B1BF25D5C4AC}" dt="2022-12-12T16:13:35.707" v="39" actId="47"/>
        <pc:sldMkLst>
          <pc:docMk/>
          <pc:sldMk cId="3282449821" sldId="265"/>
        </pc:sldMkLst>
      </pc:sldChg>
      <pc:sldChg chg="del replTag delTag">
        <pc:chgData name="Mel Houseman" userId="7d6e233f-1289-4a6a-9205-ee3f8642932a" providerId="ADAL" clId="{4E1B3A7D-CDB9-4C1E-8D12-B1BF25D5C4AC}" dt="2022-12-12T16:13:56.248" v="51" actId="47"/>
        <pc:sldMkLst>
          <pc:docMk/>
          <pc:sldMk cId="2981958359" sldId="266"/>
        </pc:sldMkLst>
      </pc:sldChg>
      <pc:sldChg chg="del replTag delTag">
        <pc:chgData name="Mel Houseman" userId="7d6e233f-1289-4a6a-9205-ee3f8642932a" providerId="ADAL" clId="{4E1B3A7D-CDB9-4C1E-8D12-B1BF25D5C4AC}" dt="2022-12-12T16:14:14.466" v="65" actId="47"/>
        <pc:sldMkLst>
          <pc:docMk/>
          <pc:sldMk cId="1148643050" sldId="267"/>
        </pc:sldMkLst>
      </pc:sldChg>
      <pc:sldChg chg="addSp delSp modSp mod replTag delTag">
        <pc:chgData name="Mel Houseman" userId="7d6e233f-1289-4a6a-9205-ee3f8642932a" providerId="ADAL" clId="{4E1B3A7D-CDB9-4C1E-8D12-B1BF25D5C4AC}" dt="2022-12-12T16:51:21.613" v="288" actId="14100"/>
        <pc:sldMkLst>
          <pc:docMk/>
          <pc:sldMk cId="3421327502" sldId="270"/>
        </pc:sldMkLst>
        <pc:spChg chg="mod">
          <ac:chgData name="Mel Houseman" userId="7d6e233f-1289-4a6a-9205-ee3f8642932a" providerId="ADAL" clId="{4E1B3A7D-CDB9-4C1E-8D12-B1BF25D5C4AC}" dt="2022-12-12T16:19:16.478" v="137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Mel Houseman" userId="7d6e233f-1289-4a6a-9205-ee3f8642932a" providerId="ADAL" clId="{4E1B3A7D-CDB9-4C1E-8D12-B1BF25D5C4AC}" dt="2022-12-12T16:22:29.420" v="221"/>
          <ac:spMkLst>
            <pc:docMk/>
            <pc:sldMk cId="3421327502" sldId="270"/>
            <ac:spMk id="6" creationId="{02B75B8A-94CD-F441-95F6-1DD882FFEE78}"/>
          </ac:spMkLst>
        </pc:spChg>
        <pc:spChg chg="add mod">
          <ac:chgData name="Mel Houseman" userId="7d6e233f-1289-4a6a-9205-ee3f8642932a" providerId="ADAL" clId="{4E1B3A7D-CDB9-4C1E-8D12-B1BF25D5C4AC}" dt="2022-12-12T16:51:21.613" v="288" actId="14100"/>
          <ac:spMkLst>
            <pc:docMk/>
            <pc:sldMk cId="3421327502" sldId="270"/>
            <ac:spMk id="8" creationId="{A81614A9-A0E8-E8C0-9731-1D8D7B7A3105}"/>
          </ac:spMkLst>
        </pc:spChg>
        <pc:spChg chg="del mod">
          <ac:chgData name="Mel Houseman" userId="7d6e233f-1289-4a6a-9205-ee3f8642932a" providerId="ADAL" clId="{4E1B3A7D-CDB9-4C1E-8D12-B1BF25D5C4AC}" dt="2022-12-12T16:23:13.927" v="241" actId="478"/>
          <ac:spMkLst>
            <pc:docMk/>
            <pc:sldMk cId="3421327502" sldId="270"/>
            <ac:spMk id="8" creationId="{EA62C269-0A55-61A3-6F6B-E6A57A1ECAF8}"/>
          </ac:spMkLst>
        </pc:spChg>
        <pc:spChg chg="del mod">
          <ac:chgData name="Mel Houseman" userId="7d6e233f-1289-4a6a-9205-ee3f8642932a" providerId="ADAL" clId="{4E1B3A7D-CDB9-4C1E-8D12-B1BF25D5C4AC}" dt="2022-12-12T16:23:15.561" v="242" actId="478"/>
          <ac:spMkLst>
            <pc:docMk/>
            <pc:sldMk cId="3421327502" sldId="270"/>
            <ac:spMk id="10" creationId="{08B2AFD7-2E29-7DB4-E30A-7CF0744BB447}"/>
          </ac:spMkLst>
        </pc:spChg>
        <pc:spChg chg="add mod">
          <ac:chgData name="Mel Houseman" userId="7d6e233f-1289-4a6a-9205-ee3f8642932a" providerId="ADAL" clId="{4E1B3A7D-CDB9-4C1E-8D12-B1BF25D5C4AC}" dt="2022-12-12T16:51:09.751" v="285" actId="207"/>
          <ac:spMkLst>
            <pc:docMk/>
            <pc:sldMk cId="3421327502" sldId="270"/>
            <ac:spMk id="10" creationId="{A66C9BB3-5D33-E69A-9E76-101888152523}"/>
          </ac:spMkLst>
        </pc:spChg>
        <pc:spChg chg="add mod">
          <ac:chgData name="Mel Houseman" userId="7d6e233f-1289-4a6a-9205-ee3f8642932a" providerId="ADAL" clId="{4E1B3A7D-CDB9-4C1E-8D12-B1BF25D5C4AC}" dt="2022-12-12T16:24:01.239" v="260"/>
          <ac:spMkLst>
            <pc:docMk/>
            <pc:sldMk cId="3421327502" sldId="270"/>
            <ac:spMk id="11" creationId="{9704C65E-5E5F-1EC6-E865-04539E09B160}"/>
          </ac:spMkLst>
        </pc:spChg>
        <pc:grpChg chg="add mod">
          <ac:chgData name="Mel Houseman" userId="7d6e233f-1289-4a6a-9205-ee3f8642932a" providerId="ADAL" clId="{4E1B3A7D-CDB9-4C1E-8D12-B1BF25D5C4AC}" dt="2022-12-12T16:22:09.597" v="201" actId="1076"/>
          <ac:grpSpMkLst>
            <pc:docMk/>
            <pc:sldMk cId="3421327502" sldId="270"/>
            <ac:grpSpMk id="5" creationId="{813A8C82-4234-B255-251E-86A49FE07165}"/>
          </ac:grpSpMkLst>
        </pc:grpChg>
        <pc:picChg chg="mod">
          <ac:chgData name="Mel Houseman" userId="7d6e233f-1289-4a6a-9205-ee3f8642932a" providerId="ADAL" clId="{4E1B3A7D-CDB9-4C1E-8D12-B1BF25D5C4AC}" dt="2022-12-12T16:21:51.671" v="195"/>
          <ac:picMkLst>
            <pc:docMk/>
            <pc:sldMk cId="3421327502" sldId="270"/>
            <ac:picMk id="7" creationId="{2715EEB9-1AF3-1E24-1D57-EAC9131900DF}"/>
          </ac:picMkLst>
        </pc:picChg>
        <pc:picChg chg="mod">
          <ac:chgData name="Mel Houseman" userId="7d6e233f-1289-4a6a-9205-ee3f8642932a" providerId="ADAL" clId="{4E1B3A7D-CDB9-4C1E-8D12-B1BF25D5C4AC}" dt="2022-12-12T16:21:51.671" v="195"/>
          <ac:picMkLst>
            <pc:docMk/>
            <pc:sldMk cId="3421327502" sldId="270"/>
            <ac:picMk id="9" creationId="{A599BA30-ECF0-FC86-C021-FF53FA1C7ED5}"/>
          </ac:picMkLst>
        </pc:picChg>
        <pc:picChg chg="del mod">
          <ac:chgData name="Mel Houseman" userId="7d6e233f-1289-4a6a-9205-ee3f8642932a" providerId="ADAL" clId="{4E1B3A7D-CDB9-4C1E-8D12-B1BF25D5C4AC}" dt="2022-12-12T16:21:59.625" v="198" actId="478"/>
          <ac:picMkLst>
            <pc:docMk/>
            <pc:sldMk cId="3421327502" sldId="270"/>
            <ac:picMk id="1026" creationId="{1BA1B20F-AD50-8A9F-F049-79360AF19D1A}"/>
          </ac:picMkLst>
        </pc:picChg>
        <pc:picChg chg="del mod">
          <ac:chgData name="Mel Houseman" userId="7d6e233f-1289-4a6a-9205-ee3f8642932a" providerId="ADAL" clId="{4E1B3A7D-CDB9-4C1E-8D12-B1BF25D5C4AC}" dt="2022-12-12T16:21:59.625" v="198" actId="478"/>
          <ac:picMkLst>
            <pc:docMk/>
            <pc:sldMk cId="3421327502" sldId="270"/>
            <ac:picMk id="1028" creationId="{F61C6AF1-C415-A0FF-5063-ED5757122FDC}"/>
          </ac:picMkLst>
        </pc:picChg>
        <pc:picChg chg="del mod ord">
          <ac:chgData name="Mel Houseman" userId="7d6e233f-1289-4a6a-9205-ee3f8642932a" providerId="ADAL" clId="{4E1B3A7D-CDB9-4C1E-8D12-B1BF25D5C4AC}" dt="2022-12-12T16:50:22.877" v="271" actId="478"/>
          <ac:picMkLst>
            <pc:docMk/>
            <pc:sldMk cId="3421327502" sldId="270"/>
            <ac:picMk id="1030" creationId="{3CA46FE8-96BA-86E3-A376-0567FB303DD5}"/>
          </ac:picMkLst>
        </pc:picChg>
        <pc:picChg chg="del mod ord">
          <ac:chgData name="Mel Houseman" userId="7d6e233f-1289-4a6a-9205-ee3f8642932a" providerId="ADAL" clId="{4E1B3A7D-CDB9-4C1E-8D12-B1BF25D5C4AC}" dt="2022-12-12T16:50:23.726" v="272" actId="478"/>
          <ac:picMkLst>
            <pc:docMk/>
            <pc:sldMk cId="3421327502" sldId="270"/>
            <ac:picMk id="1031" creationId="{80A8E5C4-6235-E7AC-9C8C-D9EA9BB5BE7E}"/>
          </ac:picMkLst>
        </pc:picChg>
      </pc:sldChg>
      <pc:sldChg chg="del replTag delTag">
        <pc:chgData name="Mel Houseman" userId="7d6e233f-1289-4a6a-9205-ee3f8642932a" providerId="ADAL" clId="{4E1B3A7D-CDB9-4C1E-8D12-B1BF25D5C4AC}" dt="2022-12-12T16:12:30.480" v="15" actId="47"/>
        <pc:sldMkLst>
          <pc:docMk/>
          <pc:sldMk cId="4024235504" sldId="273"/>
        </pc:sldMkLst>
      </pc:sldChg>
      <pc:sldChg chg="replTag delTag">
        <pc:chgData name="Mel Houseman" userId="7d6e233f-1289-4a6a-9205-ee3f8642932a" providerId="ADAL" clId="{4E1B3A7D-CDB9-4C1E-8D12-B1BF25D5C4AC}" dt="2022-12-12T16:20:09.800" v="164"/>
        <pc:sldMkLst>
          <pc:docMk/>
          <pc:sldMk cId="3584334751" sldId="274"/>
        </pc:sldMkLst>
      </pc:sldChg>
      <pc:sldChg chg="modSp del mod replTag delTag">
        <pc:chgData name="Mel Houseman" userId="7d6e233f-1289-4a6a-9205-ee3f8642932a" providerId="ADAL" clId="{4E1B3A7D-CDB9-4C1E-8D12-B1BF25D5C4AC}" dt="2022-12-12T16:18:49.107" v="112" actId="47"/>
        <pc:sldMkLst>
          <pc:docMk/>
          <pc:sldMk cId="2236375142" sldId="278"/>
        </pc:sldMkLst>
        <pc:spChg chg="mod">
          <ac:chgData name="Mel Houseman" userId="7d6e233f-1289-4a6a-9205-ee3f8642932a" providerId="ADAL" clId="{4E1B3A7D-CDB9-4C1E-8D12-B1BF25D5C4AC}" dt="2022-12-12T16:14:55.158" v="83" actId="21"/>
          <ac:spMkLst>
            <pc:docMk/>
            <pc:sldMk cId="2236375142" sldId="278"/>
            <ac:spMk id="2" creationId="{0AD98B9C-04E9-5F59-478B-0A2088285445}"/>
          </ac:spMkLst>
        </pc:spChg>
        <pc:spChg chg="mod">
          <ac:chgData name="Mel Houseman" userId="7d6e233f-1289-4a6a-9205-ee3f8642932a" providerId="ADAL" clId="{4E1B3A7D-CDB9-4C1E-8D12-B1BF25D5C4AC}" dt="2022-12-12T16:15:02.919" v="93" actId="21"/>
          <ac:spMkLst>
            <pc:docMk/>
            <pc:sldMk cId="2236375142" sldId="278"/>
            <ac:spMk id="3" creationId="{3301EC55-8B1A-448D-9867-33F7F6822F75}"/>
          </ac:spMkLst>
        </pc:spChg>
      </pc:sldChg>
      <pc:sldChg chg="add replTag delTag">
        <pc:chgData name="Mel Houseman" userId="7d6e233f-1289-4a6a-9205-ee3f8642932a" providerId="ADAL" clId="{4E1B3A7D-CDB9-4C1E-8D12-B1BF25D5C4AC}" dt="2022-12-12T16:50:18.803" v="266"/>
        <pc:sldMkLst>
          <pc:docMk/>
          <pc:sldMk cId="470621041" sldId="279"/>
        </pc:sldMkLst>
      </pc:sldChg>
      <pc:sldChg chg="add replTag delTag">
        <pc:chgData name="Mel Houseman" userId="7d6e233f-1289-4a6a-9205-ee3f8642932a" providerId="ADAL" clId="{4E1B3A7D-CDB9-4C1E-8D12-B1BF25D5C4AC}" dt="2022-12-12T16:13:35.707" v="41"/>
        <pc:sldMkLst>
          <pc:docMk/>
          <pc:sldMk cId="2643956886" sldId="283"/>
        </pc:sldMkLst>
      </pc:sldChg>
      <pc:sldChg chg="add replTag delTag">
        <pc:chgData name="Mel Houseman" userId="7d6e233f-1289-4a6a-9205-ee3f8642932a" providerId="ADAL" clId="{4E1B3A7D-CDB9-4C1E-8D12-B1BF25D5C4AC}" dt="2022-12-12T16:13:29.014" v="30"/>
        <pc:sldMkLst>
          <pc:docMk/>
          <pc:sldMk cId="3531159536" sldId="284"/>
        </pc:sldMkLst>
      </pc:sldChg>
      <pc:sldChg chg="add replTag delTag">
        <pc:chgData name="Mel Houseman" userId="7d6e233f-1289-4a6a-9205-ee3f8642932a" providerId="ADAL" clId="{4E1B3A7D-CDB9-4C1E-8D12-B1BF25D5C4AC}" dt="2022-12-12T16:13:54.691" v="46"/>
        <pc:sldMkLst>
          <pc:docMk/>
          <pc:sldMk cId="2581231416" sldId="285"/>
        </pc:sldMkLst>
      </pc:sldChg>
      <pc:sldChg chg="add replTag delTag">
        <pc:chgData name="Mel Houseman" userId="7d6e233f-1289-4a6a-9205-ee3f8642932a" providerId="ADAL" clId="{4E1B3A7D-CDB9-4C1E-8D12-B1BF25D5C4AC}" dt="2022-12-12T16:14:09.332" v="60"/>
        <pc:sldMkLst>
          <pc:docMk/>
          <pc:sldMk cId="3530066289" sldId="286"/>
        </pc:sldMkLst>
      </pc:sldChg>
      <pc:sldChg chg="modSp add mod replTag delTag">
        <pc:chgData name="Mel Houseman" userId="7d6e233f-1289-4a6a-9205-ee3f8642932a" providerId="ADAL" clId="{4E1B3A7D-CDB9-4C1E-8D12-B1BF25D5C4AC}" dt="2022-12-12T16:18:41.443" v="109" actId="18654"/>
        <pc:sldMkLst>
          <pc:docMk/>
          <pc:sldMk cId="1675202127" sldId="287"/>
        </pc:sldMkLst>
        <pc:spChg chg="mod">
          <ac:chgData name="Mel Houseman" userId="7d6e233f-1289-4a6a-9205-ee3f8642932a" providerId="ADAL" clId="{4E1B3A7D-CDB9-4C1E-8D12-B1BF25D5C4AC}" dt="2022-12-12T16:14:57.686" v="88"/>
          <ac:spMkLst>
            <pc:docMk/>
            <pc:sldMk cId="1675202127" sldId="287"/>
            <ac:spMk id="2" creationId="{0AD98B9C-04E9-5F59-478B-0A2088285445}"/>
          </ac:spMkLst>
        </pc:spChg>
        <pc:spChg chg="mod">
          <ac:chgData name="Mel Houseman" userId="7d6e233f-1289-4a6a-9205-ee3f8642932a" providerId="ADAL" clId="{4E1B3A7D-CDB9-4C1E-8D12-B1BF25D5C4AC}" dt="2022-12-12T16:15:05.581" v="98"/>
          <ac:spMkLst>
            <pc:docMk/>
            <pc:sldMk cId="1675202127" sldId="287"/>
            <ac:spMk id="3" creationId="{3301EC55-8B1A-448D-9867-33F7F6822F75}"/>
          </ac:spMkLst>
        </pc:spChg>
        <pc:spChg chg="mod">
          <ac:chgData name="Mel Houseman" userId="7d6e233f-1289-4a6a-9205-ee3f8642932a" providerId="ADAL" clId="{4E1B3A7D-CDB9-4C1E-8D12-B1BF25D5C4AC}" dt="2022-12-12T16:18:41.443" v="109" actId="18654"/>
          <ac:spMkLst>
            <pc:docMk/>
            <pc:sldMk cId="1675202127" sldId="287"/>
            <ac:spMk id="5" creationId="{60648403-F0DA-7CDA-08C0-4C2559D51E7D}"/>
          </ac:spMkLst>
        </pc:spChg>
      </pc:sldChg>
      <pc:sldChg chg="delSp modSp add mod replTag delTag">
        <pc:chgData name="Mel Houseman" userId="7d6e233f-1289-4a6a-9205-ee3f8642932a" providerId="ADAL" clId="{4E1B3A7D-CDB9-4C1E-8D12-B1BF25D5C4AC}" dt="2022-12-12T16:22:50.292" v="230"/>
        <pc:sldMkLst>
          <pc:docMk/>
          <pc:sldMk cId="1622281260" sldId="288"/>
        </pc:sldMkLst>
        <pc:spChg chg="mod">
          <ac:chgData name="Mel Houseman" userId="7d6e233f-1289-4a6a-9205-ee3f8642932a" providerId="ADAL" clId="{4E1B3A7D-CDB9-4C1E-8D12-B1BF25D5C4AC}" dt="2022-12-12T16:22:47.942" v="226" actId="11"/>
          <ac:spMkLst>
            <pc:docMk/>
            <pc:sldMk cId="1622281260" sldId="288"/>
            <ac:spMk id="6" creationId="{02B75B8A-94CD-F441-95F6-1DD882FFEE78}"/>
          </ac:spMkLst>
        </pc:spChg>
        <pc:picChg chg="del">
          <ac:chgData name="Mel Houseman" userId="7d6e233f-1289-4a6a-9205-ee3f8642932a" providerId="ADAL" clId="{4E1B3A7D-CDB9-4C1E-8D12-B1BF25D5C4AC}" dt="2022-12-12T16:20:33.373" v="183" actId="478"/>
          <ac:picMkLst>
            <pc:docMk/>
            <pc:sldMk cId="1622281260" sldId="288"/>
            <ac:picMk id="1026" creationId="{1BA1B20F-AD50-8A9F-F049-79360AF19D1A}"/>
          </ac:picMkLst>
        </pc:picChg>
        <pc:picChg chg="del">
          <ac:chgData name="Mel Houseman" userId="7d6e233f-1289-4a6a-9205-ee3f8642932a" providerId="ADAL" clId="{4E1B3A7D-CDB9-4C1E-8D12-B1BF25D5C4AC}" dt="2022-12-12T16:20:33.373" v="183" actId="478"/>
          <ac:picMkLst>
            <pc:docMk/>
            <pc:sldMk cId="1622281260" sldId="288"/>
            <ac:picMk id="1028" creationId="{F61C6AF1-C415-A0FF-5063-ED5757122FDC}"/>
          </ac:picMkLst>
        </pc:picChg>
        <pc:picChg chg="del">
          <ac:chgData name="Mel Houseman" userId="7d6e233f-1289-4a6a-9205-ee3f8642932a" providerId="ADAL" clId="{4E1B3A7D-CDB9-4C1E-8D12-B1BF25D5C4AC}" dt="2022-12-12T16:20:33.373" v="183" actId="478"/>
          <ac:picMkLst>
            <pc:docMk/>
            <pc:sldMk cId="1622281260" sldId="288"/>
            <ac:picMk id="1030" creationId="{3CA46FE8-96BA-86E3-A376-0567FB303DD5}"/>
          </ac:picMkLst>
        </pc:picChg>
        <pc:picChg chg="del">
          <ac:chgData name="Mel Houseman" userId="7d6e233f-1289-4a6a-9205-ee3f8642932a" providerId="ADAL" clId="{4E1B3A7D-CDB9-4C1E-8D12-B1BF25D5C4AC}" dt="2022-12-12T16:20:33.373" v="183" actId="478"/>
          <ac:picMkLst>
            <pc:docMk/>
            <pc:sldMk cId="1622281260" sldId="288"/>
            <ac:picMk id="1031" creationId="{80A8E5C4-6235-E7AC-9C8C-D9EA9BB5BE7E}"/>
          </ac:picMkLst>
        </pc:picChg>
      </pc:sldChg>
    </pc:docChg>
  </pc:docChgLst>
  <pc:docChgLst>
    <pc:chgData name="Mel Houseman" userId="7d6e233f-1289-4a6a-9205-ee3f8642932a" providerId="ADAL" clId="{B66C0377-4E9A-4D7C-9385-45C7F89C73A2}"/>
    <pc:docChg chg="custSel modSld replTag delTag">
      <pc:chgData name="Mel Houseman" userId="7d6e233f-1289-4a6a-9205-ee3f8642932a" providerId="ADAL" clId="{B66C0377-4E9A-4D7C-9385-45C7F89C73A2}" dt="2022-12-15T10:21:43.003" v="13" actId="108"/>
      <pc:docMkLst>
        <pc:docMk/>
      </pc:docMkLst>
      <pc:sldChg chg="modSp mod replTag delTag">
        <pc:chgData name="Mel Houseman" userId="7d6e233f-1289-4a6a-9205-ee3f8642932a" providerId="ADAL" clId="{B66C0377-4E9A-4D7C-9385-45C7F89C73A2}" dt="2022-12-15T10:21:37.712" v="6"/>
        <pc:sldMkLst>
          <pc:docMk/>
          <pc:sldMk cId="470621041" sldId="279"/>
        </pc:sldMkLst>
        <pc:spChg chg="mod">
          <ac:chgData name="Mel Houseman" userId="7d6e233f-1289-4a6a-9205-ee3f8642932a" providerId="ADAL" clId="{B66C0377-4E9A-4D7C-9385-45C7F89C73A2}" dt="2022-12-13T16:46:27.023" v="4" actId="108"/>
          <ac:spMkLst>
            <pc:docMk/>
            <pc:sldMk cId="470621041" sldId="279"/>
            <ac:spMk id="12" creationId="{D4DFC379-EE11-136F-C330-EEF3343719F1}"/>
          </ac:spMkLst>
        </pc:spChg>
      </pc:sldChg>
      <pc:sldChg chg="modSp mod replTag delTag">
        <pc:chgData name="Mel Houseman" userId="7d6e233f-1289-4a6a-9205-ee3f8642932a" providerId="ADAL" clId="{B66C0377-4E9A-4D7C-9385-45C7F89C73A2}" dt="2022-12-15T10:21:43.003" v="13" actId="108"/>
        <pc:sldMkLst>
          <pc:docMk/>
          <pc:sldMk cId="2643956886" sldId="283"/>
        </pc:sldMkLst>
        <pc:spChg chg="mod">
          <ac:chgData name="Mel Houseman" userId="7d6e233f-1289-4a6a-9205-ee3f8642932a" providerId="ADAL" clId="{B66C0377-4E9A-4D7C-9385-45C7F89C73A2}" dt="2022-12-15T10:21:43.003" v="13" actId="108"/>
          <ac:spMkLst>
            <pc:docMk/>
            <pc:sldMk cId="2643956886" sldId="283"/>
            <ac:spMk id="2" creationId="{D20B3DC2-FE5C-DC82-ECBC-80C7ED393DD1}"/>
          </ac:spMkLst>
        </pc:spChg>
      </pc:sldChg>
    </pc:docChg>
  </pc:docChgLst>
</pc:chgInfo>
</file>

<file path=ppt/media/image1.png>
</file>

<file path=ppt/media/image10.svg>
</file>

<file path=ppt/media/image11.jpg>
</file>

<file path=ppt/media/image12.jpeg>
</file>

<file path=ppt/media/image13.jpe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AB7A8-4B38-472A-AE74-792130D34959}" type="datetimeFigureOut">
              <a:rPr lang="en-ZA" smtClean="0"/>
              <a:t>2022/12/15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52FCE-9E38-445B-BA72-0D6FF2C2C3C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47459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1340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5" Type="http://schemas.openxmlformats.org/officeDocument/2006/relationships/hyperlink" Target="mailto:surprize@hotmail.com" TargetMode="Externa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4577739" cy="6731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BASIC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70621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>
            <a:off x="0" y="0"/>
            <a:ext cx="12192000" cy="4435378"/>
          </a:xfrm>
          <a:prstGeom prst="rect">
            <a:avLst/>
          </a:prstGeom>
          <a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5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Safety and security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43956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2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Unit 2: </a:t>
            </a:r>
            <a:r>
              <a:rPr lang="en-GB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Protecting personal data and privacy</a:t>
            </a:r>
            <a:endParaRPr lang="en-ZA" sz="6000" b="1" dirty="0">
              <a:solidFill>
                <a:srgbClr val="FFFFFF"/>
              </a:solidFill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229200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1159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6" y="1"/>
            <a:ext cx="111728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  <a:ea typeface="Times New Roman" panose="02020603050405020304" pitchFamily="18" charset="0"/>
              </a:rPr>
              <a:t>Protecting yourself online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1589703"/>
            <a:ext cx="5412798" cy="448999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SzPts val="1000"/>
              <a:buNone/>
              <a:tabLst>
                <a:tab pos="457200" algn="l"/>
              </a:tabLst>
              <a:defRPr/>
            </a:pPr>
            <a:r>
              <a:rPr lang="en-GB" sz="2400" b="1" dirty="0">
                <a:solidFill>
                  <a:srgbClr val="2D2926"/>
                </a:solidFill>
                <a:latin typeface="Arial" panose="020B0604020202020204"/>
              </a:rPr>
              <a:t>How can you protect yourself?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Limit the amount of personal information you share.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Remember that the internet is a public resource.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Be wary of strangers.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Be sceptical.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Evaluate your settings.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Be wary of third-party applications.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Check privacy policies. </a:t>
            </a:r>
            <a:endParaRPr kumimoji="0" lang="en-GB" sz="19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7AE9A77-EACF-521C-8A23-69520C6F8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236" y="2001034"/>
            <a:ext cx="5276325" cy="35175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81231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FBE6E-9570-9C31-8D3F-D2F7F32AD7E4}"/>
              </a:ext>
            </a:extLst>
          </p:cNvPr>
          <p:cNvSpPr/>
          <p:nvPr/>
        </p:nvSpPr>
        <p:spPr>
          <a:xfrm>
            <a:off x="0" y="0"/>
            <a:ext cx="4770121" cy="6858000"/>
          </a:xfrm>
          <a:prstGeom prst="rect">
            <a:avLst/>
          </a:prstGeom>
          <a:blipFill>
            <a:blip r:embed="rId3"/>
            <a:stretch>
              <a:fillRect l="-54632" r="-6102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22376" y="958010"/>
            <a:ext cx="79696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latin typeface="+mj-lt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Guidelines for sharing personal information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601AF-E3A6-2143-5F20-1CDCB3AAE455}"/>
              </a:ext>
            </a:extLst>
          </p:cNvPr>
          <p:cNvSpPr txBox="1">
            <a:spLocks/>
          </p:cNvSpPr>
          <p:nvPr/>
        </p:nvSpPr>
        <p:spPr>
          <a:xfrm>
            <a:off x="5403274" y="2589275"/>
            <a:ext cx="5751296" cy="33241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View the internet as a novel, not a diary. 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Limit the amount of personal information you post. 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Realize that you cannot take it back. 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You are not anonymous.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BEF245-FB98-38AD-0CDD-49AD25036EE3}"/>
              </a:ext>
            </a:extLst>
          </p:cNvPr>
          <p:cNvSpPr/>
          <p:nvPr/>
        </p:nvSpPr>
        <p:spPr>
          <a:xfrm>
            <a:off x="11172825" y="958010"/>
            <a:ext cx="1019175" cy="1423447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30066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59584" r="-5958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What information is collected?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When you visit a website, a certain amount of information is automatically sent to the site. This information may include the following: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IP address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Domain name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Software details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Page visits </a:t>
            </a:r>
            <a:endParaRPr lang="en-US" sz="1800" dirty="0">
              <a:solidFill>
                <a:schemeClr val="bg1"/>
              </a:solidFill>
              <a:ea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5202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Skills to 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5752"/>
            <a:ext cx="5076825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Protect your personal data privacy </a:t>
            </a:r>
          </a:p>
          <a:p>
            <a:pPr lvl="1">
              <a:spcAft>
                <a:spcPts val="1200"/>
              </a:spcAft>
            </a:pPr>
            <a:r>
              <a:rPr lang="en-GB" dirty="0">
                <a:solidFill>
                  <a:schemeClr val="bg1"/>
                </a:solidFill>
              </a:rPr>
              <a:t>You receive the following messages: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Such messages are common, always check who sent the message.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 startAt="2"/>
            </a:pPr>
            <a:r>
              <a:rPr lang="en-GB" dirty="0">
                <a:solidFill>
                  <a:schemeClr val="bg1"/>
                </a:solidFill>
              </a:rPr>
              <a:t>Note that you will never be asked to share your login details with any legitimate digital security provider.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 startAt="2"/>
            </a:pPr>
            <a:r>
              <a:rPr lang="en-GB" dirty="0">
                <a:solidFill>
                  <a:schemeClr val="bg1"/>
                </a:solidFill>
              </a:rPr>
              <a:t>If you receive messages like this, never open any links or attachments as this could open your device to a virus.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13A8C82-4234-B255-251E-86A49FE07165}"/>
              </a:ext>
            </a:extLst>
          </p:cNvPr>
          <p:cNvGrpSpPr/>
          <p:nvPr/>
        </p:nvGrpSpPr>
        <p:grpSpPr>
          <a:xfrm>
            <a:off x="6373687" y="1560475"/>
            <a:ext cx="5338888" cy="3983939"/>
            <a:chOff x="7093527" y="1058162"/>
            <a:chExt cx="3649981" cy="272365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715EEB9-1AF3-1E24-1D57-EAC9131900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92" r="-992"/>
            <a:stretch/>
          </p:blipFill>
          <p:spPr bwMode="auto">
            <a:xfrm rot="5400000">
              <a:off x="6644582" y="1507885"/>
              <a:ext cx="2722880" cy="182499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599BA30-ECF0-FC86-C021-FF53FA1C7E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92" r="-992"/>
            <a:stretch/>
          </p:blipFill>
          <p:spPr bwMode="auto">
            <a:xfrm rot="5400000">
              <a:off x="8469573" y="1507107"/>
              <a:ext cx="2722880" cy="182499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704C65E-5E5F-1EC6-E865-04539E09B160}"/>
              </a:ext>
            </a:extLst>
          </p:cNvPr>
          <p:cNvSpPr txBox="1"/>
          <p:nvPr/>
        </p:nvSpPr>
        <p:spPr>
          <a:xfrm>
            <a:off x="10322807" y="5913438"/>
            <a:ext cx="138371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Continue &gt;</a:t>
            </a:r>
          </a:p>
        </p:txBody>
      </p:sp>
      <p:sp>
        <p:nvSpPr>
          <p:cNvPr id="8" name="Text Box 17">
            <a:extLst>
              <a:ext uri="{FF2B5EF4-FFF2-40B4-BE49-F238E27FC236}">
                <a16:creationId xmlns:a16="http://schemas.microsoft.com/office/drawing/2014/main" id="{A81614A9-A0E8-E8C0-9731-1D8D7B7A3105}"/>
              </a:ext>
            </a:extLst>
          </p:cNvPr>
          <p:cNvSpPr txBox="1"/>
          <p:nvPr/>
        </p:nvSpPr>
        <p:spPr>
          <a:xfrm>
            <a:off x="6644005" y="2146156"/>
            <a:ext cx="2150710" cy="3027166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Notice:</a:t>
            </a:r>
            <a:endParaRPr lang="en-ZA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The security of your device has been compromised. To reset your security, send your current password and login and a new  password to: </a:t>
            </a:r>
            <a:r>
              <a:rPr lang="en-US" sz="1400" u="sng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surprize@hotmail.com</a:t>
            </a:r>
            <a:endParaRPr lang="en-ZA" dirty="0">
              <a:solidFill>
                <a:schemeClr val="accent2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 Box 18">
            <a:extLst>
              <a:ext uri="{FF2B5EF4-FFF2-40B4-BE49-F238E27FC236}">
                <a16:creationId xmlns:a16="http://schemas.microsoft.com/office/drawing/2014/main" id="{A66C9BB3-5D33-E69A-9E76-101888152523}"/>
              </a:ext>
            </a:extLst>
          </p:cNvPr>
          <p:cNvSpPr txBox="1"/>
          <p:nvPr/>
        </p:nvSpPr>
        <p:spPr>
          <a:xfrm>
            <a:off x="9313448" y="2150803"/>
            <a:ext cx="2165581" cy="3022519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Notice:</a:t>
            </a:r>
            <a:endParaRPr lang="en-ZA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The security of your device has been compromised. To reset your security open this attachment: </a:t>
            </a:r>
            <a:r>
              <a:rPr lang="en-US" sz="1400" u="sng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http//www.</a:t>
            </a:r>
            <a:r>
              <a:rPr lang="en-US" sz="1400" u="sng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surprize@hotmail.com</a:t>
            </a:r>
            <a:endParaRPr lang="en-ZA" dirty="0">
              <a:solidFill>
                <a:schemeClr val="accent2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Skills to 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5752"/>
            <a:ext cx="1011713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1" indent="-457200">
              <a:spcAft>
                <a:spcPts val="1200"/>
              </a:spcAft>
              <a:buFont typeface="+mj-lt"/>
              <a:buAutoNum type="alphaLcParenR" startAt="4"/>
            </a:pPr>
            <a:r>
              <a:rPr lang="en-GB" dirty="0">
                <a:solidFill>
                  <a:schemeClr val="bg1"/>
                </a:solidFill>
              </a:rPr>
              <a:t>If you feel that your login details have been breached – ask your facilitator to help you change them.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 startAt="4"/>
            </a:pPr>
            <a:r>
              <a:rPr lang="en-GB" dirty="0">
                <a:solidFill>
                  <a:schemeClr val="bg1"/>
                </a:solidFill>
              </a:rPr>
              <a:t>If you have opened a link by mistake, inform your facilitator immediately.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2281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9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50925A-7D80-43B7-8C61-50F18FA7F0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</ds:schemaRefs>
</ds:datastoreItem>
</file>

<file path=customXml/itemProps3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</TotalTime>
  <Words>345</Words>
  <Application>Microsoft Office PowerPoint</Application>
  <PresentationFormat>Widescreen</PresentationFormat>
  <Paragraphs>49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3</cp:revision>
  <dcterms:created xsi:type="dcterms:W3CDTF">2022-10-18T08:17:32Z</dcterms:created>
  <dcterms:modified xsi:type="dcterms:W3CDTF">2022-12-15T10:21:52Z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